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0" r:id="rId4"/>
    <p:sldId id="27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0A75A-1B1C-43DE-A884-A3332BDB9B50}" v="10" dt="2025-08-29T22:18:57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7" d="100"/>
          <a:sy n="87" d="100"/>
        </p:scale>
        <p:origin x="528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iel Aldana" userId="535ec5d21c8c5075" providerId="LiveId" clId="{3DD0A75A-1B1C-43DE-A884-A3332BDB9B50}"/>
    <pc:docChg chg="undo custSel addSld delSld modSld">
      <pc:chgData name="Abdiel Aldana" userId="535ec5d21c8c5075" providerId="LiveId" clId="{3DD0A75A-1B1C-43DE-A884-A3332BDB9B50}" dt="2025-08-29T22:18:57.033" v="97"/>
      <pc:docMkLst>
        <pc:docMk/>
      </pc:docMkLst>
      <pc:sldChg chg="addSp modSp mod">
        <pc:chgData name="Abdiel Aldana" userId="535ec5d21c8c5075" providerId="LiveId" clId="{3DD0A75A-1B1C-43DE-A884-A3332BDB9B50}" dt="2025-08-29T22:11:54.745" v="81" actId="1076"/>
        <pc:sldMkLst>
          <pc:docMk/>
          <pc:sldMk cId="1516361741" sldId="259"/>
        </pc:sldMkLst>
        <pc:spChg chg="add mod">
          <ac:chgData name="Abdiel Aldana" userId="535ec5d21c8c5075" providerId="LiveId" clId="{3DD0A75A-1B1C-43DE-A884-A3332BDB9B50}" dt="2025-08-29T22:11:54.745" v="81" actId="1076"/>
          <ac:spMkLst>
            <pc:docMk/>
            <pc:sldMk cId="1516361741" sldId="259"/>
            <ac:spMk id="2" creationId="{98CEBE46-C620-D851-37D8-5243C5A9876C}"/>
          </ac:spMkLst>
        </pc:spChg>
        <pc:spChg chg="add mod">
          <ac:chgData name="Abdiel Aldana" userId="535ec5d21c8c5075" providerId="LiveId" clId="{3DD0A75A-1B1C-43DE-A884-A3332BDB9B50}" dt="2025-08-29T22:10:16.430" v="62" actId="1076"/>
          <ac:spMkLst>
            <pc:docMk/>
            <pc:sldMk cId="1516361741" sldId="259"/>
            <ac:spMk id="4" creationId="{F80D5BE3-C5A5-B908-1B52-F0EC0F628331}"/>
          </ac:spMkLst>
        </pc:spChg>
        <pc:spChg chg="mod">
          <ac:chgData name="Abdiel Aldana" userId="535ec5d21c8c5075" providerId="LiveId" clId="{3DD0A75A-1B1C-43DE-A884-A3332BDB9B50}" dt="2025-08-29T22:09:42.939" v="47" actId="122"/>
          <ac:spMkLst>
            <pc:docMk/>
            <pc:sldMk cId="1516361741" sldId="259"/>
            <ac:spMk id="5" creationId="{E4161F52-3ABD-6706-8FFB-07ACBB2E2BB1}"/>
          </ac:spMkLst>
        </pc:spChg>
      </pc:sldChg>
      <pc:sldChg chg="del">
        <pc:chgData name="Abdiel Aldana" userId="535ec5d21c8c5075" providerId="LiveId" clId="{3DD0A75A-1B1C-43DE-A884-A3332BDB9B50}" dt="2025-08-29T22:15:18.894" v="87" actId="2696"/>
        <pc:sldMkLst>
          <pc:docMk/>
          <pc:sldMk cId="54277897" sldId="260"/>
        </pc:sldMkLst>
      </pc:sldChg>
      <pc:sldChg chg="delSp modSp mod">
        <pc:chgData name="Abdiel Aldana" userId="535ec5d21c8c5075" providerId="LiveId" clId="{3DD0A75A-1B1C-43DE-A884-A3332BDB9B50}" dt="2025-08-29T22:16:22.215" v="92" actId="1076"/>
        <pc:sldMkLst>
          <pc:docMk/>
          <pc:sldMk cId="2531146326" sldId="262"/>
        </pc:sldMkLst>
        <pc:spChg chg="mod">
          <ac:chgData name="Abdiel Aldana" userId="535ec5d21c8c5075" providerId="LiveId" clId="{3DD0A75A-1B1C-43DE-A884-A3332BDB9B50}" dt="2025-08-29T22:16:22.215" v="92" actId="1076"/>
          <ac:spMkLst>
            <pc:docMk/>
            <pc:sldMk cId="2531146326" sldId="262"/>
            <ac:spMk id="3" creationId="{52B3B3CE-C318-DF31-44C1-CCDA504A68CA}"/>
          </ac:spMkLst>
        </pc:spChg>
        <pc:spChg chg="del">
          <ac:chgData name="Abdiel Aldana" userId="535ec5d21c8c5075" providerId="LiveId" clId="{3DD0A75A-1B1C-43DE-A884-A3332BDB9B50}" dt="2025-08-29T22:15:49.985" v="88" actId="478"/>
          <ac:spMkLst>
            <pc:docMk/>
            <pc:sldMk cId="2531146326" sldId="262"/>
            <ac:spMk id="4" creationId="{AE96DC9F-3108-42CC-C613-B30E9CB7B08A}"/>
          </ac:spMkLst>
        </pc:spChg>
      </pc:sldChg>
      <pc:sldChg chg="modSp mod">
        <pc:chgData name="Abdiel Aldana" userId="535ec5d21c8c5075" providerId="LiveId" clId="{3DD0A75A-1B1C-43DE-A884-A3332BDB9B50}" dt="2025-08-29T22:18:57.033" v="97"/>
        <pc:sldMkLst>
          <pc:docMk/>
          <pc:sldMk cId="4092091167" sldId="267"/>
        </pc:sldMkLst>
        <pc:spChg chg="mod">
          <ac:chgData name="Abdiel Aldana" userId="535ec5d21c8c5075" providerId="LiveId" clId="{3DD0A75A-1B1C-43DE-A884-A3332BDB9B50}" dt="2025-08-29T22:18:57.033" v="97"/>
          <ac:spMkLst>
            <pc:docMk/>
            <pc:sldMk cId="4092091167" sldId="267"/>
            <ac:spMk id="2" creationId="{C664F5F1-6D73-3371-E8FC-81B69933D6A4}"/>
          </ac:spMkLst>
        </pc:spChg>
      </pc:sldChg>
      <pc:sldChg chg="modSp add mod">
        <pc:chgData name="Abdiel Aldana" userId="535ec5d21c8c5075" providerId="LiveId" clId="{3DD0A75A-1B1C-43DE-A884-A3332BDB9B50}" dt="2025-08-29T22:11:48.325" v="80" actId="1076"/>
        <pc:sldMkLst>
          <pc:docMk/>
          <pc:sldMk cId="2378797369" sldId="270"/>
        </pc:sldMkLst>
        <pc:spChg chg="mod">
          <ac:chgData name="Abdiel Aldana" userId="535ec5d21c8c5075" providerId="LiveId" clId="{3DD0A75A-1B1C-43DE-A884-A3332BDB9B50}" dt="2025-08-29T22:11:48.325" v="80" actId="1076"/>
          <ac:spMkLst>
            <pc:docMk/>
            <pc:sldMk cId="2378797369" sldId="270"/>
            <ac:spMk id="2" creationId="{79CA5ABB-4D4C-91D0-B0AD-AE2DCBFFC703}"/>
          </ac:spMkLst>
        </pc:spChg>
        <pc:spChg chg="mod">
          <ac:chgData name="Abdiel Aldana" userId="535ec5d21c8c5075" providerId="LiveId" clId="{3DD0A75A-1B1C-43DE-A884-A3332BDB9B50}" dt="2025-08-29T22:10:54.195" v="71"/>
          <ac:spMkLst>
            <pc:docMk/>
            <pc:sldMk cId="2378797369" sldId="270"/>
            <ac:spMk id="4" creationId="{29A4B23F-BC55-3374-665B-40467E6903C8}"/>
          </ac:spMkLst>
        </pc:spChg>
        <pc:spChg chg="mod">
          <ac:chgData name="Abdiel Aldana" userId="535ec5d21c8c5075" providerId="LiveId" clId="{3DD0A75A-1B1C-43DE-A884-A3332BDB9B50}" dt="2025-08-29T22:10:47.416" v="70" actId="20577"/>
          <ac:spMkLst>
            <pc:docMk/>
            <pc:sldMk cId="2378797369" sldId="270"/>
            <ac:spMk id="5" creationId="{1ED4A9BB-84D1-3D48-F77E-5C5DA1E95736}"/>
          </ac:spMkLst>
        </pc:spChg>
      </pc:sldChg>
      <pc:sldChg chg="modSp add mod">
        <pc:chgData name="Abdiel Aldana" userId="535ec5d21c8c5075" providerId="LiveId" clId="{3DD0A75A-1B1C-43DE-A884-A3332BDB9B50}" dt="2025-08-29T22:16:51.330" v="93" actId="13926"/>
        <pc:sldMkLst>
          <pc:docMk/>
          <pc:sldMk cId="2478851895" sldId="271"/>
        </pc:sldMkLst>
        <pc:spChg chg="mod">
          <ac:chgData name="Abdiel Aldana" userId="535ec5d21c8c5075" providerId="LiveId" clId="{3DD0A75A-1B1C-43DE-A884-A3332BDB9B50}" dt="2025-08-29T22:16:51.330" v="93" actId="13926"/>
          <ac:spMkLst>
            <pc:docMk/>
            <pc:sldMk cId="2478851895" sldId="271"/>
            <ac:spMk id="2" creationId="{1C16B0A0-9EE4-7812-7879-70C68794DB85}"/>
          </ac:spMkLst>
        </pc:spChg>
        <pc:spChg chg="mod">
          <ac:chgData name="Abdiel Aldana" userId="535ec5d21c8c5075" providerId="LiveId" clId="{3DD0A75A-1B1C-43DE-A884-A3332BDB9B50}" dt="2025-08-29T22:11:33.075" v="78"/>
          <ac:spMkLst>
            <pc:docMk/>
            <pc:sldMk cId="2478851895" sldId="271"/>
            <ac:spMk id="4" creationId="{43E9ECD9-B718-FE27-CBA6-A2667464B8CA}"/>
          </ac:spMkLst>
        </pc:spChg>
        <pc:spChg chg="mod">
          <ac:chgData name="Abdiel Aldana" userId="535ec5d21c8c5075" providerId="LiveId" clId="{3DD0A75A-1B1C-43DE-A884-A3332BDB9B50}" dt="2025-08-29T22:11:24.881" v="77" actId="20577"/>
          <ac:spMkLst>
            <pc:docMk/>
            <pc:sldMk cId="2478851895" sldId="271"/>
            <ac:spMk id="5" creationId="{10CEEEC9-208E-B16E-C945-559599A391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70D8CE-DE23-29BA-B7BC-F4733BCC73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9416E1-D976-6C05-AFEF-AFFBDD1F2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0F9C38-4FA7-0C67-0AD5-AC28420A2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AF2742-F71B-CF9F-B39E-682BF9319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27E5FA-79ED-1945-1CAE-C449A9FE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046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DE354E-A29F-A0F1-0C06-7152F01A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B57698-EE16-5226-82C9-321DFF33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AF682-A358-BD93-F697-E5A343771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E5F6E0-023E-5C52-778C-EE3D843F5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B66F68-992D-5F69-29CB-1BB35CF1E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203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43C153E-A9B5-110D-8CB6-56429521B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0C0E59-C4FC-EB5E-CFD8-82FCBEFE9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D9A6E0-B45E-CE83-93EE-AF899AE12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B8D747-D6B9-BA7D-4691-8EE000E80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8B592A-F068-D790-DFAF-8D206B395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29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DD14A-AD72-469F-4008-4088E1638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D1045B-6682-865F-1F29-2A6BF453D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D161A8-B11C-1D69-4A21-39509729F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B560EA-10E9-E78D-3AF6-D11BD33D5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37E8DE-6EE3-5E9F-0A1D-B8849701E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086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A7B82-951B-7F27-E3D4-A5A12DA4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B3EFAA-3942-AFB8-35D3-6821839F3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3011EB-D309-4313-5285-BC316368C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F5617F-46A1-8122-9BA2-5D4BC0FA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20B62B-7A7B-D7B8-B9C8-2BF0C5E72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7071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7F190-AA73-482A-05B9-BB40B3FE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57D862-1810-6D9E-39C8-C326F4875F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5164A8-E5A2-22E3-6FC2-8C7787E7AF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D5842E-492C-2550-DF93-6AF78E2C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B96D65-9C02-8C19-706E-3B2CB6C4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49F537-AD1C-7D83-C7A4-8E44D1F29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19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DB12F-D095-EA64-10F7-AB7B9DC68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E60ACD-F0AB-3015-4791-A7E5B7AE3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EDE169-47E7-0784-0516-342312C50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FA6045-A22B-345D-8528-B184A6697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BE32FEE-C74A-8981-DC08-4CE3C7058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9C34C8-1F09-649A-4431-25EE09AD0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49E213-44B0-22F5-B26D-5630EE8E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1B3213-A913-B14B-DD28-7A1F18E8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523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E8D62-E2F5-F4D6-9A4F-15B4972CE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93988D-D90F-6A3D-7AA0-605F11CA1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0FBDD6-8815-E197-B2AD-A56D3D619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32AAA43-A486-F40D-3BBF-6452BC7B0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373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129633-78C3-F2B4-C82E-3C9A7364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6992A7-E705-9819-570B-50BD5C79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66E562B-3926-5328-CC1F-64156382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433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E6492-219C-3DC7-C399-03C2E0BA2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C6BD80-7AE7-73A3-2A5C-1EB2FA443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4ED135-5759-BD3E-970F-DF98C5389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F75F8E-8AB7-A47E-8E4E-51371D2CD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32FA5D-05D2-D9AC-9277-EE8AD4A89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159D14-D8B8-6E80-2D9A-F58F17133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165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C5B81-96BA-D891-AD47-72DCDD335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BCBD7CA-81DC-DEC5-A4A2-F312E44A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0B2B7A-F767-C21E-D8DF-88793A84A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746945-DA11-D478-F6C7-D783897EC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FD5CAF-4EA4-92A4-D269-150DD017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5775B3-23DB-A9D4-BC8F-52ECBF46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749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105A0FA-A708-C527-7CF2-159C09F16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A4BEC5-6B20-EDBD-4466-8A84DF779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4F8D03-4E1E-A6BD-5525-2B13B4262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A359B-3E04-45B6-876E-4240DA3BD8B0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240E48-B083-C550-96C0-E3FA9C7CC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BF3E00-6C7B-0BD1-3306-666F4219C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D62EA-001D-40AA-9988-F40BD7C41C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70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9C1C7D9-B0DB-60D3-B2C9-04A8DF921B57}"/>
              </a:ext>
            </a:extLst>
          </p:cNvPr>
          <p:cNvSpPr txBox="1"/>
          <p:nvPr/>
        </p:nvSpPr>
        <p:spPr>
          <a:xfrm>
            <a:off x="755072" y="2644170"/>
            <a:ext cx="10681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/>
              <a:t>MERCADOTECNIA</a:t>
            </a:r>
          </a:p>
        </p:txBody>
      </p:sp>
    </p:spTree>
    <p:extLst>
      <p:ext uri="{BB962C8B-B14F-4D97-AF65-F5344CB8AC3E}">
        <p14:creationId xmlns:p14="http://schemas.microsoft.com/office/powerpoint/2010/main" val="1325536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797510"/>
            <a:ext cx="97951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al medio ambiente: </a:t>
            </a:r>
          </a:p>
          <a:p>
            <a:r>
              <a:rPr lang="es-MX" sz="4400" b="1" dirty="0"/>
              <a:t>Tesla</a:t>
            </a:r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Promueve el uso de energías limpias y vehículos eléctricos.</a:t>
            </a:r>
          </a:p>
        </p:txBody>
      </p:sp>
    </p:spTree>
    <p:extLst>
      <p:ext uri="{BB962C8B-B14F-4D97-AF65-F5344CB8AC3E}">
        <p14:creationId xmlns:p14="http://schemas.microsoft.com/office/powerpoint/2010/main" val="4092091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 la competencia:</a:t>
            </a:r>
          </a:p>
          <a:p>
            <a:r>
              <a:rPr lang="es-MX" sz="4400" b="1" dirty="0"/>
              <a:t>Pepsi</a:t>
            </a:r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ha lanzado productos similares a los de su principal competidor, Coca-Cola, como la bebida Mountain </a:t>
            </a:r>
            <a:r>
              <a:rPr lang="es-MX" sz="4000" dirty="0" err="1"/>
              <a:t>Dew</a:t>
            </a:r>
            <a:r>
              <a:rPr lang="es-MX" sz="4000" dirty="0"/>
              <a:t>, para ganar una mayor participación de mercado.</a:t>
            </a:r>
          </a:p>
        </p:txBody>
      </p:sp>
    </p:spTree>
    <p:extLst>
      <p:ext uri="{BB962C8B-B14F-4D97-AF65-F5344CB8AC3E}">
        <p14:creationId xmlns:p14="http://schemas.microsoft.com/office/powerpoint/2010/main" val="3581473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al empleado:</a:t>
            </a:r>
          </a:p>
          <a:p>
            <a:r>
              <a:rPr lang="es-MX" sz="4400" b="1" dirty="0"/>
              <a:t>Google</a:t>
            </a:r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es conocida por sus políticas de bienestar para los empleados, incluyendo beneficios como comidas gratuitas, programas de desarrollo personal y profesional, entre otros.</a:t>
            </a:r>
          </a:p>
        </p:txBody>
      </p:sp>
    </p:spTree>
    <p:extLst>
      <p:ext uri="{BB962C8B-B14F-4D97-AF65-F5344CB8AC3E}">
        <p14:creationId xmlns:p14="http://schemas.microsoft.com/office/powerpoint/2010/main" val="280270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4161F52-3ABD-6706-8FFB-07ACBB2E2BB1}"/>
              </a:ext>
            </a:extLst>
          </p:cNvPr>
          <p:cNvSpPr txBox="1"/>
          <p:nvPr/>
        </p:nvSpPr>
        <p:spPr>
          <a:xfrm>
            <a:off x="412939" y="454830"/>
            <a:ext cx="106099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1ra Definición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8CEBE46-C620-D851-37D8-5243C5A9876C}"/>
              </a:ext>
            </a:extLst>
          </p:cNvPr>
          <p:cNvSpPr txBox="1"/>
          <p:nvPr/>
        </p:nvSpPr>
        <p:spPr>
          <a:xfrm>
            <a:off x="791008" y="2459504"/>
            <a:ext cx="106099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dirty="0"/>
              <a:t>Consiste en el desarrollo de una eficiente distribución de mercancías y servicios a determinados sectores del público consumidor.</a:t>
            </a:r>
            <a:endParaRPr lang="es-MX" sz="40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80D5BE3-C5A5-B908-1B52-F0EC0F628331}"/>
              </a:ext>
            </a:extLst>
          </p:cNvPr>
          <p:cNvSpPr txBox="1"/>
          <p:nvPr/>
        </p:nvSpPr>
        <p:spPr>
          <a:xfrm>
            <a:off x="182442" y="6033866"/>
            <a:ext cx="6097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Louis E. Boone y David L. Kurtz</a:t>
            </a:r>
          </a:p>
        </p:txBody>
      </p:sp>
    </p:spTree>
    <p:extLst>
      <p:ext uri="{BB962C8B-B14F-4D97-AF65-F5344CB8AC3E}">
        <p14:creationId xmlns:p14="http://schemas.microsoft.com/office/powerpoint/2010/main" val="1516361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5E4A0-B50E-EC5E-CE6E-33A07D01B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ED4A9BB-84D1-3D48-F77E-5C5DA1E95736}"/>
              </a:ext>
            </a:extLst>
          </p:cNvPr>
          <p:cNvSpPr txBox="1"/>
          <p:nvPr/>
        </p:nvSpPr>
        <p:spPr>
          <a:xfrm>
            <a:off x="412939" y="454830"/>
            <a:ext cx="106099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2ra Definición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9CA5ABB-4D4C-91D0-B0AD-AE2DCBFFC703}"/>
              </a:ext>
            </a:extLst>
          </p:cNvPr>
          <p:cNvSpPr txBox="1"/>
          <p:nvPr/>
        </p:nvSpPr>
        <p:spPr>
          <a:xfrm>
            <a:off x="791008" y="2074797"/>
            <a:ext cx="106099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dirty="0"/>
              <a:t>Sistema global de actividades de negocios proyectadas para planear, establecer el precio, promover y distribuir bienes y servicios que satisfacen deseos de clientes actuales y potenciales.</a:t>
            </a:r>
            <a:endParaRPr lang="es-MX" sz="40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9A4B23F-BC55-3374-665B-40467E6903C8}"/>
              </a:ext>
            </a:extLst>
          </p:cNvPr>
          <p:cNvSpPr txBox="1"/>
          <p:nvPr/>
        </p:nvSpPr>
        <p:spPr>
          <a:xfrm>
            <a:off x="182442" y="6033866"/>
            <a:ext cx="6097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William Stanton</a:t>
            </a:r>
          </a:p>
        </p:txBody>
      </p:sp>
    </p:spTree>
    <p:extLst>
      <p:ext uri="{BB962C8B-B14F-4D97-AF65-F5344CB8AC3E}">
        <p14:creationId xmlns:p14="http://schemas.microsoft.com/office/powerpoint/2010/main" val="2378797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68236-2654-D51F-6A6B-47390E75F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0CEEEC9-208E-B16E-C945-559599A391FD}"/>
              </a:ext>
            </a:extLst>
          </p:cNvPr>
          <p:cNvSpPr txBox="1"/>
          <p:nvPr/>
        </p:nvSpPr>
        <p:spPr>
          <a:xfrm>
            <a:off x="412939" y="454830"/>
            <a:ext cx="106099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800" b="1" dirty="0"/>
              <a:t>3ra Definición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C16B0A0-9EE4-7812-7879-70C68794DB85}"/>
              </a:ext>
            </a:extLst>
          </p:cNvPr>
          <p:cNvSpPr txBox="1"/>
          <p:nvPr/>
        </p:nvSpPr>
        <p:spPr>
          <a:xfrm>
            <a:off x="685501" y="1843950"/>
            <a:ext cx="1060998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4000" dirty="0"/>
              <a:t>Propone una definición que tiene sus orígenes en la lógica de la naturaleza y conducta humanas: mercadotecnia es aquella actividad humana dirigida a satisfacer necesidades, carencias y deseos a través de </a:t>
            </a:r>
            <a:r>
              <a:rPr lang="es-MX" sz="4000" dirty="0">
                <a:highlight>
                  <a:srgbClr val="FFFF00"/>
                </a:highlight>
              </a:rPr>
              <a:t>procesos de intercambio</a:t>
            </a:r>
            <a:r>
              <a:rPr lang="es-MX" sz="4000" dirty="0"/>
              <a:t>.</a:t>
            </a:r>
            <a:endParaRPr lang="es-MX" sz="40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3E9ECD9-B718-FE27-CBA6-A2667464B8CA}"/>
              </a:ext>
            </a:extLst>
          </p:cNvPr>
          <p:cNvSpPr txBox="1"/>
          <p:nvPr/>
        </p:nvSpPr>
        <p:spPr>
          <a:xfrm>
            <a:off x="182442" y="6033866"/>
            <a:ext cx="6097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200" dirty="0"/>
              <a:t>Philip Kotler </a:t>
            </a:r>
          </a:p>
        </p:txBody>
      </p:sp>
    </p:spTree>
    <p:extLst>
      <p:ext uri="{BB962C8B-B14F-4D97-AF65-F5344CB8AC3E}">
        <p14:creationId xmlns:p14="http://schemas.microsoft.com/office/powerpoint/2010/main" val="247885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2B3B3CE-C318-DF31-44C1-CCDA504A68CA}"/>
              </a:ext>
            </a:extLst>
          </p:cNvPr>
          <p:cNvSpPr txBox="1"/>
          <p:nvPr/>
        </p:nvSpPr>
        <p:spPr>
          <a:xfrm>
            <a:off x="637309" y="2551837"/>
            <a:ext cx="1091738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5400" dirty="0"/>
              <a:t>Existen varias orientaciones en la mercadotecnia.</a:t>
            </a:r>
            <a:endParaRPr lang="es-MX" sz="5400" b="1" dirty="0"/>
          </a:p>
        </p:txBody>
      </p:sp>
    </p:spTree>
    <p:extLst>
      <p:ext uri="{BB962C8B-B14F-4D97-AF65-F5344CB8AC3E}">
        <p14:creationId xmlns:p14="http://schemas.microsoft.com/office/powerpoint/2010/main" val="253114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 la producción: </a:t>
            </a:r>
          </a:p>
          <a:p>
            <a:r>
              <a:rPr lang="es-MX" sz="4400" b="1" dirty="0"/>
              <a:t>McDonald’s. </a:t>
            </a:r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se enfoca en producir alimentos rápidos y económicos, sin importar tanto la satisfacción del cliente.</a:t>
            </a:r>
          </a:p>
        </p:txBody>
      </p:sp>
    </p:spTree>
    <p:extLst>
      <p:ext uri="{BB962C8B-B14F-4D97-AF65-F5344CB8AC3E}">
        <p14:creationId xmlns:p14="http://schemas.microsoft.com/office/powerpoint/2010/main" val="521451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al producto: </a:t>
            </a:r>
          </a:p>
          <a:p>
            <a:r>
              <a:rPr lang="es-MX" sz="4400" b="1" dirty="0" err="1"/>
              <a:t>Appel</a:t>
            </a:r>
            <a:endParaRPr lang="es-MX" sz="4400" b="1" dirty="0"/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es conocida por su enfoque en la calidad y diseño de sus productos, como los </a:t>
            </a:r>
            <a:r>
              <a:rPr lang="es-MX" sz="4000" dirty="0" err="1"/>
              <a:t>iPhones</a:t>
            </a:r>
            <a:r>
              <a:rPr lang="es-MX" sz="4000" dirty="0"/>
              <a:t> y las </a:t>
            </a:r>
            <a:r>
              <a:rPr lang="es-MX" sz="4000" dirty="0" err="1"/>
              <a:t>MacBooks</a:t>
            </a:r>
            <a:r>
              <a:rPr lang="es-MX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18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 las ventas: </a:t>
            </a:r>
          </a:p>
          <a:p>
            <a:r>
              <a:rPr lang="es-MX" sz="4400" b="1" dirty="0"/>
              <a:t>Amazon</a:t>
            </a:r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se enfoca en vender grandes cantidades de productos y utiliza estrategias de publicidad y promoción para lograrlo.</a:t>
            </a:r>
          </a:p>
        </p:txBody>
      </p:sp>
    </p:spTree>
    <p:extLst>
      <p:ext uri="{BB962C8B-B14F-4D97-AF65-F5344CB8AC3E}">
        <p14:creationId xmlns:p14="http://schemas.microsoft.com/office/powerpoint/2010/main" val="1029197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664F5F1-6D73-3371-E8FC-81B69933D6A4}"/>
              </a:ext>
            </a:extLst>
          </p:cNvPr>
          <p:cNvSpPr txBox="1"/>
          <p:nvPr/>
        </p:nvSpPr>
        <p:spPr>
          <a:xfrm>
            <a:off x="1198418" y="1163782"/>
            <a:ext cx="97951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/>
              <a:t>Orientación al consumidor: </a:t>
            </a:r>
          </a:p>
          <a:p>
            <a:r>
              <a:rPr lang="es-MX" sz="4400" b="1" dirty="0"/>
              <a:t>Coca-Cola</a:t>
            </a:r>
          </a:p>
          <a:p>
            <a:endParaRPr lang="es-MX" sz="2400" b="1" dirty="0"/>
          </a:p>
          <a:p>
            <a:endParaRPr lang="es-MX" sz="2400" b="1" dirty="0"/>
          </a:p>
          <a:p>
            <a:r>
              <a:rPr lang="es-MX" sz="4000" dirty="0"/>
              <a:t>La empresa se enfoca en entender las necesidades y deseos de los consumidores y en desarrollar productos y campañas publicitarias que satisfagan esas necesidades.</a:t>
            </a:r>
          </a:p>
        </p:txBody>
      </p:sp>
    </p:spTree>
    <p:extLst>
      <p:ext uri="{BB962C8B-B14F-4D97-AF65-F5344CB8AC3E}">
        <p14:creationId xmlns:p14="http://schemas.microsoft.com/office/powerpoint/2010/main" val="2218727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307</Words>
  <Application>Microsoft Office PowerPoint</Application>
  <PresentationFormat>Panorámica</PresentationFormat>
  <Paragraphs>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Abdiel Aldana</dc:creator>
  <cp:lastModifiedBy>Abdiel Aldana</cp:lastModifiedBy>
  <cp:revision>4</cp:revision>
  <dcterms:created xsi:type="dcterms:W3CDTF">2023-01-09T23:09:58Z</dcterms:created>
  <dcterms:modified xsi:type="dcterms:W3CDTF">2025-08-29T22:19:05Z</dcterms:modified>
</cp:coreProperties>
</file>