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9" r:id="rId9"/>
    <p:sldId id="268" r:id="rId10"/>
    <p:sldId id="264" r:id="rId11"/>
    <p:sldId id="265" r:id="rId12"/>
    <p:sldId id="266" r:id="rId13"/>
    <p:sldId id="267" r:id="rId14"/>
    <p:sldId id="270" r:id="rId15"/>
    <p:sldId id="271" r:id="rId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3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diel" userId="535ec5d21c8c5075" providerId="LiveId" clId="{173A3226-8D3B-4874-84AC-E054392086C2}"/>
    <pc:docChg chg="undo custSel addSld delSld modSld sldOrd">
      <pc:chgData name="Abdiel" userId="535ec5d21c8c5075" providerId="LiveId" clId="{173A3226-8D3B-4874-84AC-E054392086C2}" dt="2023-05-29T22:31:00.992" v="107" actId="20577"/>
      <pc:docMkLst>
        <pc:docMk/>
      </pc:docMkLst>
      <pc:sldChg chg="modSp mod">
        <pc:chgData name="Abdiel" userId="535ec5d21c8c5075" providerId="LiveId" clId="{173A3226-8D3B-4874-84AC-E054392086C2}" dt="2023-05-29T22:28:14.687" v="61" actId="113"/>
        <pc:sldMkLst>
          <pc:docMk/>
          <pc:sldMk cId="2337981221" sldId="257"/>
        </pc:sldMkLst>
      </pc:sldChg>
      <pc:sldChg chg="modSp mod">
        <pc:chgData name="Abdiel" userId="535ec5d21c8c5075" providerId="LiveId" clId="{173A3226-8D3B-4874-84AC-E054392086C2}" dt="2023-05-29T22:18:50.166" v="4" actId="1076"/>
        <pc:sldMkLst>
          <pc:docMk/>
          <pc:sldMk cId="690305014" sldId="258"/>
        </pc:sldMkLst>
      </pc:sldChg>
      <pc:sldChg chg="modSp mod">
        <pc:chgData name="Abdiel" userId="535ec5d21c8c5075" providerId="LiveId" clId="{173A3226-8D3B-4874-84AC-E054392086C2}" dt="2023-05-29T22:18:58.323" v="6" actId="1076"/>
        <pc:sldMkLst>
          <pc:docMk/>
          <pc:sldMk cId="2786036310" sldId="259"/>
        </pc:sldMkLst>
      </pc:sldChg>
      <pc:sldChg chg="modSp mod">
        <pc:chgData name="Abdiel" userId="535ec5d21c8c5075" providerId="LiveId" clId="{173A3226-8D3B-4874-84AC-E054392086C2}" dt="2023-05-29T22:22:04.085" v="23" actId="1076"/>
        <pc:sldMkLst>
          <pc:docMk/>
          <pc:sldMk cId="238578789" sldId="261"/>
        </pc:sldMkLst>
      </pc:sldChg>
      <pc:sldChg chg="modSp del mod">
        <pc:chgData name="Abdiel" userId="535ec5d21c8c5075" providerId="LiveId" clId="{173A3226-8D3B-4874-84AC-E054392086C2}" dt="2023-05-29T22:22:12.226" v="24" actId="47"/>
        <pc:sldMkLst>
          <pc:docMk/>
          <pc:sldMk cId="3283093854" sldId="262"/>
        </pc:sldMkLst>
      </pc:sldChg>
      <pc:sldChg chg="modSp mod">
        <pc:chgData name="Abdiel" userId="535ec5d21c8c5075" providerId="LiveId" clId="{173A3226-8D3B-4874-84AC-E054392086C2}" dt="2023-05-29T22:24:47.755" v="40" actId="1076"/>
        <pc:sldMkLst>
          <pc:docMk/>
          <pc:sldMk cId="2760117687" sldId="263"/>
        </pc:sldMkLst>
      </pc:sldChg>
      <pc:sldChg chg="modSp mod">
        <pc:chgData name="Abdiel" userId="535ec5d21c8c5075" providerId="LiveId" clId="{173A3226-8D3B-4874-84AC-E054392086C2}" dt="2023-05-29T22:29:10.909" v="62" actId="20577"/>
        <pc:sldMkLst>
          <pc:docMk/>
          <pc:sldMk cId="1410249537" sldId="264"/>
        </pc:sldMkLst>
      </pc:sldChg>
      <pc:sldChg chg="modSp mod">
        <pc:chgData name="Abdiel" userId="535ec5d21c8c5075" providerId="LiveId" clId="{173A3226-8D3B-4874-84AC-E054392086C2}" dt="2023-05-29T22:29:15.200" v="63" actId="20577"/>
        <pc:sldMkLst>
          <pc:docMk/>
          <pc:sldMk cId="2404800199" sldId="265"/>
        </pc:sldMkLst>
      </pc:sldChg>
      <pc:sldChg chg="modSp mod">
        <pc:chgData name="Abdiel" userId="535ec5d21c8c5075" providerId="LiveId" clId="{173A3226-8D3B-4874-84AC-E054392086C2}" dt="2023-05-29T22:20:29.610" v="22" actId="1076"/>
        <pc:sldMkLst>
          <pc:docMk/>
          <pc:sldMk cId="4135828173" sldId="266"/>
        </pc:sldMkLst>
      </pc:sldChg>
      <pc:sldChg chg="modSp mod">
        <pc:chgData name="Abdiel" userId="535ec5d21c8c5075" providerId="LiveId" clId="{173A3226-8D3B-4874-84AC-E054392086C2}" dt="2023-05-29T22:29:38.183" v="70" actId="20577"/>
        <pc:sldMkLst>
          <pc:docMk/>
          <pc:sldMk cId="196915074" sldId="267"/>
        </pc:sldMkLst>
      </pc:sldChg>
      <pc:sldChg chg="modSp add mod">
        <pc:chgData name="Abdiel" userId="535ec5d21c8c5075" providerId="LiveId" clId="{173A3226-8D3B-4874-84AC-E054392086C2}" dt="2023-05-29T22:27:12.865" v="58" actId="1076"/>
        <pc:sldMkLst>
          <pc:docMk/>
          <pc:sldMk cId="4114175656" sldId="268"/>
        </pc:sldMkLst>
      </pc:sldChg>
      <pc:sldChg chg="delSp modSp add mod">
        <pc:chgData name="Abdiel" userId="535ec5d21c8c5075" providerId="LiveId" clId="{173A3226-8D3B-4874-84AC-E054392086C2}" dt="2023-05-29T22:28:02.961" v="59" actId="1076"/>
        <pc:sldMkLst>
          <pc:docMk/>
          <pc:sldMk cId="2692297431" sldId="269"/>
        </pc:sldMkLst>
      </pc:sldChg>
      <pc:sldChg chg="modSp add mod ord">
        <pc:chgData name="Abdiel" userId="535ec5d21c8c5075" providerId="LiveId" clId="{173A3226-8D3B-4874-84AC-E054392086C2}" dt="2023-05-29T22:30:49.974" v="99" actId="20577"/>
        <pc:sldMkLst>
          <pc:docMk/>
          <pc:sldMk cId="2041511130" sldId="270"/>
        </pc:sldMkLst>
      </pc:sldChg>
      <pc:sldChg chg="addSp delSp modSp add mod">
        <pc:chgData name="Abdiel" userId="535ec5d21c8c5075" providerId="LiveId" clId="{173A3226-8D3B-4874-84AC-E054392086C2}" dt="2023-05-29T22:31:00.992" v="107" actId="20577"/>
        <pc:sldMkLst>
          <pc:docMk/>
          <pc:sldMk cId="346601397" sldId="271"/>
        </pc:sldMkLst>
      </pc:sldChg>
    </pc:docChg>
  </pc:docChgLst>
  <pc:docChgLst>
    <pc:chgData name="Abdiel Aldana" userId="535ec5d21c8c5075" providerId="LiveId" clId="{5FFB5F37-FFE4-44BD-9262-D70AD2984506}"/>
    <pc:docChg chg="modSld">
      <pc:chgData name="Abdiel Aldana" userId="535ec5d21c8c5075" providerId="LiveId" clId="{5FFB5F37-FFE4-44BD-9262-D70AD2984506}" dt="2025-05-29T22:31:06.819" v="1" actId="1036"/>
      <pc:docMkLst>
        <pc:docMk/>
      </pc:docMkLst>
      <pc:sldChg chg="modSp mod">
        <pc:chgData name="Abdiel Aldana" userId="535ec5d21c8c5075" providerId="LiveId" clId="{5FFB5F37-FFE4-44BD-9262-D70AD2984506}" dt="2025-05-29T22:31:06.819" v="1" actId="1036"/>
        <pc:sldMkLst>
          <pc:docMk/>
          <pc:sldMk cId="2786036310" sldId="259"/>
        </pc:sldMkLst>
        <pc:spChg chg="mod">
          <ac:chgData name="Abdiel Aldana" userId="535ec5d21c8c5075" providerId="LiveId" clId="{5FFB5F37-FFE4-44BD-9262-D70AD2984506}" dt="2025-05-29T22:31:06.819" v="1" actId="1036"/>
          <ac:spMkLst>
            <pc:docMk/>
            <pc:sldMk cId="2786036310" sldId="259"/>
            <ac:spMk id="9" creationId="{E544C7C9-7DCD-F8E5-1E57-E09557AF243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8A1BF4-81DA-141B-F609-88A8C85D8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1401871-FE6D-2156-BFAB-AE68C50091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0DC43D-8A18-8AEA-5B59-84864F6CA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2BE203-925E-DEE8-6813-5B08920BE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415303-4935-4699-AF4C-78D8152F8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08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CEC720-9C99-142C-2CEB-CFBBFC611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EEFB8C-B939-FFEA-5230-754ED0775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374AA9-C43A-0029-6AD2-986568B38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CFFCD4-4706-3191-5A1C-7A84266C9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6FB46C-F268-B167-0DF6-9C5E8BA6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7765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15FC227-2248-F27B-59CE-45BB79856B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6C245D5-D8A4-32E4-F543-6E247BD32A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1DA730-178F-0ADF-00FC-E10ACB623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EDE258-ED6E-86AC-1AC3-FE1DFA1B7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E1C9AC-3C5F-EAA8-1C11-158B2534F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206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799135-9BDA-63B2-D7CC-A1A506428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43F4AB-D5E8-B8A9-C4BF-1ACC87EA1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D76E6C-BDF7-1822-6B1A-09891608B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1A91E4-6D45-0878-AADE-2ABDDBE2C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1E6F51-BABD-4E54-3B52-081CBF22F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780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1FABAF-F3E3-A673-23B2-3EE8823EA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4D1E16-D993-B504-6F14-BDD93819E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C207C4-6FC9-A27C-0DB7-3037F56D9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FE7082-02EA-5496-5E01-FC523F563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DFAA23-303C-3EBF-B752-95F28D755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0943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366054-9C38-580F-6D65-E42056C56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7ECA0B-D3F3-E680-C400-92C66CA040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45276F-5FB8-05E7-C4A2-BF528BC5D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045231-BFD2-2DE0-ED3A-52FF8B6A9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73BFEC-895B-FC85-4237-4B26F4BE5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EA764D-F07B-A0BE-EC4E-72454028B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4672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1B57A3-DF8D-B9FD-2D29-CF74DA8EE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D2F9BD-0B41-AF03-E684-9FC4ED4BB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B7BB30C-31E3-835E-754A-C663C73B8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377766E-BFE0-EF13-1D80-B258C77CF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253854-0B65-58E6-24AA-BC32ED211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32395AA-D7FE-4711-086C-01BFF3550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9A2E370-9A61-74B1-96ED-2A9DE6034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680E221-E434-0E16-AE61-35B75078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248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F503C3-F93F-0D73-0FC8-CB989646E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C68BEE0-DAC2-3B20-DFA1-8AD5F2EB2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AF43969-CF0E-BEAB-31CC-49EF77C8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290FA3D-934B-3510-0AAC-16C145AE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0667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C82993E-A19B-6330-E647-DAA802A29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AAD0A5C-02EF-CA04-2F9C-59ECFA223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D28A57E-3D85-84A5-104B-B00753A1A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990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B4CB40-21AB-9865-5A72-7ED8DC5C9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6AB0B4-DE58-25CD-B92C-623A8E9C1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FAD3E5-E50C-9966-A75A-2038FE824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B2562D-9A1D-D9BC-AF9F-5D4E24C22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16BD3B-E67C-25FE-F807-9A5BF0593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86F180-189E-2400-205F-5658AA0F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4812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ADD227-CCB9-F76D-EEDC-6E2E62C5D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049A5B8-8BC3-A9E5-E428-6DB2469453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58C53B6-15B2-6FD6-96F6-5042AC09B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2258B5-4932-7306-EBF3-45CA59BA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A6A95D6-2EEA-60FE-B380-1880BCA7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8BD7AA-136A-F507-571B-E76ACDB61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666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F5C3560-163D-EDC2-2256-C07E66C79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A5FE9A-0673-E4E1-6C55-3DCEE3C1F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60CAA0-B431-49AA-EB53-11BCF75F3F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B944F-AB01-403C-A9E9-930BDF2FA757}" type="datetimeFigureOut">
              <a:rPr lang="es-MX" smtClean="0"/>
              <a:t>29/05/2025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71C99D-E5F2-0AE3-4681-27F5F48960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4255D4-42AA-841E-3AAD-7B332BD472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00B87-C3D9-47B4-852F-69147E2C60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271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7480A3-A29C-EE05-BCE2-25AA29D79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73527"/>
            <a:ext cx="9144000" cy="2387600"/>
          </a:xfrm>
        </p:spPr>
        <p:txBody>
          <a:bodyPr>
            <a:normAutofit/>
          </a:bodyPr>
          <a:lstStyle/>
          <a:p>
            <a:r>
              <a:rPr lang="es-MX" sz="8800" b="1" dirty="0">
                <a:solidFill>
                  <a:schemeClr val="accent1"/>
                </a:solidFill>
              </a:rPr>
              <a:t>Precio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4364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1274618" y="1228397"/>
            <a:ext cx="98090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La Demanda</a:t>
            </a:r>
          </a:p>
          <a:p>
            <a:pPr algn="just"/>
            <a:r>
              <a:rPr lang="es-MX" sz="4000" dirty="0"/>
              <a:t>Se refiere a la cantidad de un producto que los consumidores están dispuestos a comprar a los posibles precios del mercado. El precio del producto se determinará por la demanda, ya que ésta constituye una serie de relaciones y cantidades.</a:t>
            </a:r>
          </a:p>
        </p:txBody>
      </p:sp>
    </p:spTree>
    <p:extLst>
      <p:ext uri="{BB962C8B-B14F-4D97-AF65-F5344CB8AC3E}">
        <p14:creationId xmlns:p14="http://schemas.microsoft.com/office/powerpoint/2010/main" val="1410249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1274618" y="2151727"/>
            <a:ext cx="98090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La Oferta</a:t>
            </a:r>
          </a:p>
          <a:p>
            <a:pPr algn="just"/>
            <a:r>
              <a:rPr lang="es-MX" sz="4000" dirty="0"/>
              <a:t>Se refiere a las cantidades de un producto que los fabricantes están dispuestos a producir a los posibles precios del mercado</a:t>
            </a:r>
          </a:p>
        </p:txBody>
      </p:sp>
    </p:spTree>
    <p:extLst>
      <p:ext uri="{BB962C8B-B14F-4D97-AF65-F5344CB8AC3E}">
        <p14:creationId xmlns:p14="http://schemas.microsoft.com/office/powerpoint/2010/main" val="2404800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1274618" y="1678364"/>
            <a:ext cx="980901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Competencia</a:t>
            </a:r>
          </a:p>
          <a:p>
            <a:pPr algn="just"/>
            <a:r>
              <a:rPr lang="es-MX" sz="4000" dirty="0"/>
              <a:t>La fijación de precios en relación a los competidores hace que el empresario se dé cuenta con exactitud del nivel de precios de la competencia.</a:t>
            </a:r>
          </a:p>
        </p:txBody>
      </p:sp>
    </p:spTree>
    <p:extLst>
      <p:ext uri="{BB962C8B-B14F-4D97-AF65-F5344CB8AC3E}">
        <p14:creationId xmlns:p14="http://schemas.microsoft.com/office/powerpoint/2010/main" val="4135828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1707091" y="969818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3855" y="5146007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1191491" y="2220372"/>
            <a:ext cx="98090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>
                <a:solidFill>
                  <a:schemeClr val="accent1">
                    <a:lumMod val="75000"/>
                  </a:schemeClr>
                </a:solidFill>
              </a:rPr>
              <a:t>Como el precio es una importante arma competitiva, se deben hacer cuatro consideraciones básicas</a:t>
            </a:r>
          </a:p>
        </p:txBody>
      </p:sp>
    </p:spTree>
    <p:extLst>
      <p:ext uri="{BB962C8B-B14F-4D97-AF65-F5344CB8AC3E}">
        <p14:creationId xmlns:p14="http://schemas.microsoft.com/office/powerpoint/2010/main" val="196915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1274618" y="1678364"/>
            <a:ext cx="98090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dirty="0"/>
              <a:t>1 - Una empresa debe tener políticas propias en cuanto a precios.</a:t>
            </a:r>
          </a:p>
          <a:p>
            <a:pPr algn="just"/>
            <a:endParaRPr lang="es-MX" sz="4000" dirty="0"/>
          </a:p>
          <a:p>
            <a:pPr algn="just"/>
            <a:r>
              <a:rPr lang="es-MX" sz="4000" dirty="0"/>
              <a:t>2 - Se debe contemplar la relación que tienen con los precios de otros elementos en la mezcla de mercadotecnia.</a:t>
            </a:r>
          </a:p>
        </p:txBody>
      </p:sp>
    </p:spTree>
    <p:extLst>
      <p:ext uri="{BB962C8B-B14F-4D97-AF65-F5344CB8AC3E}">
        <p14:creationId xmlns:p14="http://schemas.microsoft.com/office/powerpoint/2010/main" val="2041511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600850" y="969818"/>
            <a:ext cx="980901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dirty="0"/>
              <a:t>3 - Se deben relacionar los precios con el ciclo de vida del producto.</a:t>
            </a:r>
          </a:p>
          <a:p>
            <a:pPr algn="just"/>
            <a:endParaRPr lang="es-MX" sz="4000" dirty="0"/>
          </a:p>
          <a:p>
            <a:pPr algn="just"/>
            <a:r>
              <a:rPr lang="es-MX" sz="4000" dirty="0"/>
              <a:t>4 - De acuerdo con la clasificación estratégica de productos, los precios se deben relacionar con su clasificación estratégica por la generación de dinero contable y de utilidades, así como la posición que ocupa.</a:t>
            </a:r>
          </a:p>
        </p:txBody>
      </p:sp>
    </p:spTree>
    <p:extLst>
      <p:ext uri="{BB962C8B-B14F-4D97-AF65-F5344CB8AC3E}">
        <p14:creationId xmlns:p14="http://schemas.microsoft.com/office/powerpoint/2010/main" val="346601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1108364" y="1536174"/>
            <a:ext cx="98090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/>
              <a:t>Los precios cumplen varias funciones de gran importancia dentro de la economía.</a:t>
            </a:r>
          </a:p>
          <a:p>
            <a:pPr algn="ctr"/>
            <a:endParaRPr lang="es-MX" sz="4800" dirty="0"/>
          </a:p>
          <a:p>
            <a:pPr algn="ctr"/>
            <a:r>
              <a:rPr lang="es-MX" sz="4800" b="1" dirty="0">
                <a:solidFill>
                  <a:schemeClr val="accent1">
                    <a:lumMod val="75000"/>
                  </a:schemeClr>
                </a:solidFill>
              </a:rPr>
              <a:t>Regula la producción y el consumo</a:t>
            </a:r>
          </a:p>
        </p:txBody>
      </p:sp>
    </p:spTree>
    <p:extLst>
      <p:ext uri="{BB962C8B-B14F-4D97-AF65-F5344CB8AC3E}">
        <p14:creationId xmlns:p14="http://schemas.microsoft.com/office/powerpoint/2010/main" val="2337981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1108364" y="1090134"/>
            <a:ext cx="98090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Regula la producción.</a:t>
            </a:r>
          </a:p>
          <a:p>
            <a:pPr algn="just"/>
            <a:r>
              <a:rPr lang="es-MX" sz="4000" dirty="0"/>
              <a:t>El precio es un indicador que ayuda a decidir los artículos a producir y las cantidades; es decir, el empresario iniciará la producción de determinado artículo, si su precio en el mercado le permite obtener un margen razonable de ganancia.</a:t>
            </a:r>
          </a:p>
        </p:txBody>
      </p:sp>
    </p:spTree>
    <p:extLst>
      <p:ext uri="{BB962C8B-B14F-4D97-AF65-F5344CB8AC3E}">
        <p14:creationId xmlns:p14="http://schemas.microsoft.com/office/powerpoint/2010/main" val="690305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1191491" y="1101155"/>
            <a:ext cx="98090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Regula el consumo.</a:t>
            </a:r>
          </a:p>
          <a:p>
            <a:pPr algn="just"/>
            <a:r>
              <a:rPr lang="es-MX" sz="4000" dirty="0"/>
              <a:t>Actúa como agente </a:t>
            </a:r>
            <a:r>
              <a:rPr lang="es-MX" sz="4000" dirty="0" err="1"/>
              <a:t>racionador</a:t>
            </a:r>
            <a:r>
              <a:rPr lang="es-MX" sz="4000" dirty="0"/>
              <a:t> ya que ajusta la producción a las necesidades de consumo de la sociedad. De esto se deriva la ley de la demanda: el consumidor adquirirá más cantidad de un bien si su precio baja y menos, si el precio sube.</a:t>
            </a:r>
          </a:p>
        </p:txBody>
      </p:sp>
    </p:spTree>
    <p:extLst>
      <p:ext uri="{BB962C8B-B14F-4D97-AF65-F5344CB8AC3E}">
        <p14:creationId xmlns:p14="http://schemas.microsoft.com/office/powerpoint/2010/main" val="2786036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7480A3-A29C-EE05-BCE2-25AA29D79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478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MX" sz="8800" b="1" dirty="0">
                <a:solidFill>
                  <a:schemeClr val="accent1"/>
                </a:solidFill>
              </a:rPr>
              <a:t>Factores que intervienen en la fijación de precios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87446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1191491" y="2034206"/>
            <a:ext cx="98090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dirty="0"/>
              <a:t>La fijación de precios es una de las decisiones más importantes de la empresa, es importante tomar en cuenta elementos tales como el costo, la competencia, la oferta y la demanda.</a:t>
            </a:r>
          </a:p>
        </p:txBody>
      </p:sp>
    </p:spTree>
    <p:extLst>
      <p:ext uri="{BB962C8B-B14F-4D97-AF65-F5344CB8AC3E}">
        <p14:creationId xmlns:p14="http://schemas.microsoft.com/office/powerpoint/2010/main" val="238578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1191491" y="1467123"/>
            <a:ext cx="980901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Costo</a:t>
            </a:r>
          </a:p>
          <a:p>
            <a:pPr algn="just"/>
            <a:r>
              <a:rPr lang="es-MX" sz="4000" dirty="0"/>
              <a:t>Es un elemento esencial en la fijación de precios, ya que es indispensable para medir la contribución al beneficio y para comparar y jerarquizar el producto entre otros productos</a:t>
            </a:r>
          </a:p>
        </p:txBody>
      </p:sp>
    </p:spTree>
    <p:extLst>
      <p:ext uri="{BB962C8B-B14F-4D97-AF65-F5344CB8AC3E}">
        <p14:creationId xmlns:p14="http://schemas.microsoft.com/office/powerpoint/2010/main" val="2760117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411261" y="568036"/>
            <a:ext cx="1136947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Objetivos del costo</a:t>
            </a:r>
          </a:p>
          <a:p>
            <a:pPr algn="just"/>
            <a:r>
              <a:rPr lang="es-MX" sz="4000" dirty="0"/>
              <a:t>■ Considerar los precios actuales del mercado y comparar las estimaciones.</a:t>
            </a:r>
          </a:p>
          <a:p>
            <a:pPr algn="just"/>
            <a:r>
              <a:rPr lang="es-MX" sz="4000" dirty="0"/>
              <a:t>■ Atender a la oferta, a la demanda y a la competencia.</a:t>
            </a:r>
          </a:p>
          <a:p>
            <a:pPr algn="just"/>
            <a:r>
              <a:rPr lang="es-MX" sz="4000" dirty="0"/>
              <a:t>■ Establecer máximos y mínimos en los precios de venta, si lo permiten la oferta y la demanda.</a:t>
            </a:r>
          </a:p>
          <a:p>
            <a:pPr algn="just"/>
            <a:r>
              <a:rPr lang="es-MX" sz="4000" dirty="0"/>
              <a:t>■ Decidir entre producir o comprar el artículo que se está elaborando.</a:t>
            </a:r>
          </a:p>
        </p:txBody>
      </p:sp>
    </p:spTree>
    <p:extLst>
      <p:ext uri="{BB962C8B-B14F-4D97-AF65-F5344CB8AC3E}">
        <p14:creationId xmlns:p14="http://schemas.microsoft.com/office/powerpoint/2010/main" val="2692297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301E1846-B7D7-A658-3598-C09672FEA0B1}"/>
              </a:ext>
            </a:extLst>
          </p:cNvPr>
          <p:cNvSpPr/>
          <p:nvPr/>
        </p:nvSpPr>
        <p:spPr>
          <a:xfrm>
            <a:off x="11111345" y="166254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266D97E-471A-54F9-5181-B54A01437583}"/>
              </a:ext>
            </a:extLst>
          </p:cNvPr>
          <p:cNvSpPr/>
          <p:nvPr/>
        </p:nvSpPr>
        <p:spPr>
          <a:xfrm>
            <a:off x="10668000" y="401782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B6A5D8A-6552-75DB-E0A0-71AB0D05F383}"/>
              </a:ext>
            </a:extLst>
          </p:cNvPr>
          <p:cNvSpPr/>
          <p:nvPr/>
        </p:nvSpPr>
        <p:spPr>
          <a:xfrm>
            <a:off x="193964" y="5888181"/>
            <a:ext cx="803564" cy="8035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F4880FF-DF7C-E747-FD57-DB5DF5F8A1F3}"/>
              </a:ext>
            </a:extLst>
          </p:cNvPr>
          <p:cNvSpPr/>
          <p:nvPr/>
        </p:nvSpPr>
        <p:spPr>
          <a:xfrm>
            <a:off x="1108364" y="6123709"/>
            <a:ext cx="415636" cy="4156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44C7C9-7DCD-F8E5-1E57-E09557AF2433}"/>
              </a:ext>
            </a:extLst>
          </p:cNvPr>
          <p:cNvSpPr txBox="1"/>
          <p:nvPr/>
        </p:nvSpPr>
        <p:spPr>
          <a:xfrm>
            <a:off x="1191491" y="871423"/>
            <a:ext cx="980901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chemeClr val="accent1"/>
                </a:solidFill>
              </a:rPr>
              <a:t>Demanda y oferta</a:t>
            </a:r>
          </a:p>
          <a:p>
            <a:pPr algn="just"/>
            <a:r>
              <a:rPr lang="es-MX" sz="4000" dirty="0"/>
              <a:t>En cualquier momento, los precios de un producto se determinarán por el mercado. Las fuerzas impersonales del mercado prevalecerán sobre cualquier sentimiento personal; por lo tanto, los consumidores individuales pueden influir muy poco en los precios que pagan.</a:t>
            </a:r>
          </a:p>
        </p:txBody>
      </p:sp>
    </p:spTree>
    <p:extLst>
      <p:ext uri="{BB962C8B-B14F-4D97-AF65-F5344CB8AC3E}">
        <p14:creationId xmlns:p14="http://schemas.microsoft.com/office/powerpoint/2010/main" val="41141756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498</Words>
  <Application>Microsoft Office PowerPoint</Application>
  <PresentationFormat>Panorámica</PresentationFormat>
  <Paragraphs>32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de Office</vt:lpstr>
      <vt:lpstr>Precio</vt:lpstr>
      <vt:lpstr>Presentación de PowerPoint</vt:lpstr>
      <vt:lpstr>Presentación de PowerPoint</vt:lpstr>
      <vt:lpstr>Presentación de PowerPoint</vt:lpstr>
      <vt:lpstr>Factores que intervienen en la fijación de precios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Precio</dc:title>
  <dc:creator>Abdiel Aldana</dc:creator>
  <cp:lastModifiedBy>Abdiel Aldana</cp:lastModifiedBy>
  <cp:revision>6</cp:revision>
  <dcterms:created xsi:type="dcterms:W3CDTF">2023-02-02T23:03:02Z</dcterms:created>
  <dcterms:modified xsi:type="dcterms:W3CDTF">2025-05-29T22:31:15Z</dcterms:modified>
</cp:coreProperties>
</file>