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6" r:id="rId4"/>
    <p:sldId id="265" r:id="rId5"/>
    <p:sldId id="258" r:id="rId6"/>
    <p:sldId id="259" r:id="rId7"/>
    <p:sldId id="260" r:id="rId8"/>
    <p:sldId id="261" r:id="rId9"/>
    <p:sldId id="262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C49CC66-884B-4BBB-B914-5F665D0F3E4C}" type="datetimeFigureOut">
              <a:rPr lang="es-MX" smtClean="0"/>
              <a:t>05/07/2023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52B340A-ED2F-4F6E-80E8-9ED0327BB013}" type="slidenum">
              <a:rPr lang="es-MX" smtClean="0"/>
              <a:t>‹Nº›</a:t>
            </a:fld>
            <a:endParaRPr lang="es-MX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1092983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9CC66-884B-4BBB-B914-5F665D0F3E4C}" type="datetimeFigureOut">
              <a:rPr lang="es-MX" smtClean="0"/>
              <a:t>05/07/2023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B340A-ED2F-4F6E-80E8-9ED0327BB0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1944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9CC66-884B-4BBB-B914-5F665D0F3E4C}" type="datetimeFigureOut">
              <a:rPr lang="es-MX" smtClean="0"/>
              <a:t>05/07/2023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B340A-ED2F-4F6E-80E8-9ED0327BB0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8004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9CC66-884B-4BBB-B914-5F665D0F3E4C}" type="datetimeFigureOut">
              <a:rPr lang="es-MX" smtClean="0"/>
              <a:t>05/07/2023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B340A-ED2F-4F6E-80E8-9ED0327BB0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8240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49CC66-884B-4BBB-B914-5F665D0F3E4C}" type="datetimeFigureOut">
              <a:rPr lang="es-MX" smtClean="0"/>
              <a:t>05/07/2023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2B340A-ED2F-4F6E-80E8-9ED0327BB013}" type="slidenum">
              <a:rPr lang="es-MX" smtClean="0"/>
              <a:t>‹Nº›</a:t>
            </a:fld>
            <a:endParaRPr lang="es-MX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8868381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9CC66-884B-4BBB-B914-5F665D0F3E4C}" type="datetimeFigureOut">
              <a:rPr lang="es-MX" smtClean="0"/>
              <a:t>05/07/2023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B340A-ED2F-4F6E-80E8-9ED0327BB0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476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9CC66-884B-4BBB-B914-5F665D0F3E4C}" type="datetimeFigureOut">
              <a:rPr lang="es-MX" smtClean="0"/>
              <a:t>05/07/2023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B340A-ED2F-4F6E-80E8-9ED0327BB0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63282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9CC66-884B-4BBB-B914-5F665D0F3E4C}" type="datetimeFigureOut">
              <a:rPr lang="es-MX" smtClean="0"/>
              <a:t>05/07/2023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B340A-ED2F-4F6E-80E8-9ED0327BB0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0646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9CC66-884B-4BBB-B914-5F665D0F3E4C}" type="datetimeFigureOut">
              <a:rPr lang="es-MX" smtClean="0"/>
              <a:t>05/07/2023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B340A-ED2F-4F6E-80E8-9ED0327BB01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45439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49CC66-884B-4BBB-B914-5F665D0F3E4C}" type="datetimeFigureOut">
              <a:rPr lang="es-MX" smtClean="0"/>
              <a:t>05/07/2023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2B340A-ED2F-4F6E-80E8-9ED0327BB013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44554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C49CC66-884B-4BBB-B914-5F665D0F3E4C}" type="datetimeFigureOut">
              <a:rPr lang="es-MX" smtClean="0"/>
              <a:t>05/07/2023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52B340A-ED2F-4F6E-80E8-9ED0327BB013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99703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4C49CC66-884B-4BBB-B914-5F665D0F3E4C}" type="datetimeFigureOut">
              <a:rPr lang="es-MX" smtClean="0"/>
              <a:t>05/07/2023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52B340A-ED2F-4F6E-80E8-9ED0327BB013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1532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2A793-A5F8-4CB2-E6D5-47FD8A91DF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sz="5400" b="1" i="0" dirty="0">
                <a:solidFill>
                  <a:schemeClr val="tx1"/>
                </a:solidFill>
                <a:effectLst/>
                <a:latin typeface="Söhne"/>
              </a:rPr>
              <a:t>Propuesta de inversión en marketing.</a:t>
            </a:r>
            <a:endParaRPr lang="es-MX" sz="5400" b="1" dirty="0">
              <a:solidFill>
                <a:schemeClr val="tx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95E8CD-D54D-AE12-90A7-F09465BCA2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3200" dirty="0">
                <a:solidFill>
                  <a:schemeClr val="tx1"/>
                </a:solidFill>
                <a:latin typeface="Söhne"/>
              </a:rPr>
              <a:t>E</a:t>
            </a:r>
            <a:r>
              <a:rPr lang="es-MX" sz="3200" b="0" i="0" dirty="0">
                <a:solidFill>
                  <a:schemeClr val="tx1"/>
                </a:solidFill>
                <a:effectLst/>
                <a:latin typeface="Söhne"/>
              </a:rPr>
              <a:t>lementos </a:t>
            </a:r>
            <a:r>
              <a:rPr lang="es-MX" sz="3200" dirty="0">
                <a:solidFill>
                  <a:schemeClr val="tx1"/>
                </a:solidFill>
                <a:latin typeface="Söhne"/>
              </a:rPr>
              <a:t>C</a:t>
            </a:r>
            <a:r>
              <a:rPr lang="es-MX" sz="3200" b="0" i="0" dirty="0">
                <a:solidFill>
                  <a:schemeClr val="tx1"/>
                </a:solidFill>
                <a:effectLst/>
                <a:latin typeface="Söhne"/>
              </a:rPr>
              <a:t>lave</a:t>
            </a:r>
            <a:endParaRPr lang="es-MX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6066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231B4-D3BA-4985-6F7E-327488CE0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Conclusiones y recomendaciones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18578A-CE2E-9AAC-2835-8AD44179D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sz="4800" dirty="0"/>
              <a:t>Una conclusión que resume los principales puntos de la propuesta de inversión y una serie de recomendaciones para su implementación.</a:t>
            </a:r>
          </a:p>
        </p:txBody>
      </p:sp>
    </p:spTree>
    <p:extLst>
      <p:ext uri="{BB962C8B-B14F-4D97-AF65-F5344CB8AC3E}">
        <p14:creationId xmlns:p14="http://schemas.microsoft.com/office/powerpoint/2010/main" val="2318575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231B4-D3BA-4985-6F7E-327488CE0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Una propuesta de inversión en marketing 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18578A-CE2E-9AAC-2835-8AD44179D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438400"/>
            <a:ext cx="9601200" cy="3927764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s-MX" sz="4800" dirty="0"/>
              <a:t>Un plan detallado que se presenta a una empresa con el objetivo de persuadir y convencer a los tomadores de decisiones de invertir recursos financieros en actividades de marketing específicas.</a:t>
            </a:r>
          </a:p>
        </p:txBody>
      </p:sp>
    </p:spTree>
    <p:extLst>
      <p:ext uri="{BB962C8B-B14F-4D97-AF65-F5344CB8AC3E}">
        <p14:creationId xmlns:p14="http://schemas.microsoft.com/office/powerpoint/2010/main" val="3203706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C2A793-A5F8-4CB2-E6D5-47FD8A91DF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sz="5400" b="1" i="0" dirty="0">
                <a:solidFill>
                  <a:schemeClr val="tx1"/>
                </a:solidFill>
                <a:effectLst/>
                <a:latin typeface="Söhne"/>
              </a:rPr>
              <a:t>Puntos a trabajar</a:t>
            </a:r>
            <a:endParaRPr lang="es-MX" sz="5400" b="1" dirty="0">
              <a:solidFill>
                <a:schemeClr val="tx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A95E8CD-D54D-AE12-90A7-F09465BCA2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sz="3200" b="1" i="0" dirty="0">
                <a:solidFill>
                  <a:schemeClr val="tx1"/>
                </a:solidFill>
                <a:effectLst/>
                <a:latin typeface="Söhne"/>
              </a:rPr>
              <a:t>Propuesta de inversión en marketing.</a:t>
            </a:r>
            <a:endParaRPr lang="es-MX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5859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231B4-D3BA-4985-6F7E-327488CE0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Resumen ejecutivo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18578A-CE2E-9AAC-2835-8AD44179D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39636"/>
            <a:ext cx="9601200" cy="3927764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sz="4800" dirty="0"/>
              <a:t>Una breve introducción que destaca los puntos principales de la propuesta de inversión y por qué es importante.</a:t>
            </a:r>
          </a:p>
        </p:txBody>
      </p:sp>
    </p:spTree>
    <p:extLst>
      <p:ext uri="{BB962C8B-B14F-4D97-AF65-F5344CB8AC3E}">
        <p14:creationId xmlns:p14="http://schemas.microsoft.com/office/powerpoint/2010/main" val="253797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231B4-D3BA-4985-6F7E-327488CE0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Análisis del mercado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18578A-CE2E-9AAC-2835-8AD44179D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84218"/>
            <a:ext cx="9601200" cy="3983182"/>
          </a:xfrm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s-MX" sz="4800" dirty="0"/>
              <a:t>Una revisión detallada del mercado, incluyendo su tamaño, tendencias, oportunidades y desafíos. También se debe incluir un análisis de la competencia y de los clientes potenciales.</a:t>
            </a:r>
          </a:p>
        </p:txBody>
      </p:sp>
    </p:spTree>
    <p:extLst>
      <p:ext uri="{BB962C8B-B14F-4D97-AF65-F5344CB8AC3E}">
        <p14:creationId xmlns:p14="http://schemas.microsoft.com/office/powerpoint/2010/main" val="958800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231B4-D3BA-4985-6F7E-327488CE0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Objetivos de marketing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18578A-CE2E-9AAC-2835-8AD44179D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71700"/>
            <a:ext cx="9601200" cy="3695700"/>
          </a:xfrm>
        </p:spPr>
        <p:txBody>
          <a:bodyPr anchor="ctr">
            <a:normAutofit fontScale="92500"/>
          </a:bodyPr>
          <a:lstStyle/>
          <a:p>
            <a:pPr marL="0" indent="0">
              <a:buNone/>
            </a:pPr>
            <a:r>
              <a:rPr lang="es-MX" sz="4800" dirty="0"/>
              <a:t>Los objetivos claros y específicos que se espera lograr con la inversión.</a:t>
            </a:r>
          </a:p>
          <a:p>
            <a:pPr marL="0" indent="0">
              <a:buNone/>
            </a:pPr>
            <a:r>
              <a:rPr lang="es-MX" sz="4800" dirty="0"/>
              <a:t>Por ejemplo, aumentar las ventas, mejorar el reconocimiento de la marca o ampliar la base de clientes.</a:t>
            </a:r>
          </a:p>
        </p:txBody>
      </p:sp>
    </p:spTree>
    <p:extLst>
      <p:ext uri="{BB962C8B-B14F-4D97-AF65-F5344CB8AC3E}">
        <p14:creationId xmlns:p14="http://schemas.microsoft.com/office/powerpoint/2010/main" val="3760695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231B4-D3BA-4985-6F7E-327488CE0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Estrategias de marketing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18578A-CE2E-9AAC-2835-8AD44179DF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sz="4400" dirty="0"/>
              <a:t>Las estrategias detalladas que se utilizarán para alcanzar los objetivos de marketing, como publicidad, relaciones públicas, marketing digital, eventos, promociones y patrocinios.</a:t>
            </a:r>
          </a:p>
        </p:txBody>
      </p:sp>
    </p:spTree>
    <p:extLst>
      <p:ext uri="{BB962C8B-B14F-4D97-AF65-F5344CB8AC3E}">
        <p14:creationId xmlns:p14="http://schemas.microsoft.com/office/powerpoint/2010/main" val="634747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231B4-D3BA-4985-6F7E-327488CE0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Plan de acción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18578A-CE2E-9AAC-2835-8AD44179D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5236" y="2022764"/>
            <a:ext cx="10751127" cy="41494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sz="4400" dirty="0"/>
              <a:t>Un plan detallado que describe las actividades específicas que se llevarán a cabo para implementar las estrategias de marketing.</a:t>
            </a:r>
          </a:p>
          <a:p>
            <a:pPr marL="0" indent="0">
              <a:buNone/>
            </a:pPr>
            <a:r>
              <a:rPr lang="es-MX" sz="4400" dirty="0"/>
              <a:t>Esto debe incluir plazos y responsabilidades claras.</a:t>
            </a:r>
          </a:p>
        </p:txBody>
      </p:sp>
    </p:spTree>
    <p:extLst>
      <p:ext uri="{BB962C8B-B14F-4D97-AF65-F5344CB8AC3E}">
        <p14:creationId xmlns:p14="http://schemas.microsoft.com/office/powerpoint/2010/main" val="22519888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F231B4-D3BA-4985-6F7E-327488CE0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sz="4800" b="1" dirty="0"/>
              <a:t>Presupuesto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18578A-CE2E-9AAC-2835-8AD44179DF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86000"/>
            <a:ext cx="10072255" cy="41148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MX" sz="4800" dirty="0"/>
              <a:t>Un presupuesto </a:t>
            </a:r>
            <a:r>
              <a:rPr lang="es-MX" sz="4800" b="1" dirty="0"/>
              <a:t>detallado</a:t>
            </a:r>
            <a:r>
              <a:rPr lang="es-MX" sz="4800" dirty="0"/>
              <a:t> que muestra los costos asociados con cada actividad de marketing, incluyendo los costos de producción, distribución, publicidad y promoción.</a:t>
            </a:r>
          </a:p>
        </p:txBody>
      </p:sp>
    </p:spTree>
    <p:extLst>
      <p:ext uri="{BB962C8B-B14F-4D97-AF65-F5344CB8AC3E}">
        <p14:creationId xmlns:p14="http://schemas.microsoft.com/office/powerpoint/2010/main" val="686276072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Recort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Recorte</Template>
  <TotalTime>61</TotalTime>
  <Words>260</Words>
  <Application>Microsoft Office PowerPoint</Application>
  <PresentationFormat>Panorámica</PresentationFormat>
  <Paragraphs>22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Franklin Gothic Book</vt:lpstr>
      <vt:lpstr>Söhne</vt:lpstr>
      <vt:lpstr>Recorte</vt:lpstr>
      <vt:lpstr>Propuesta de inversión en marketing.</vt:lpstr>
      <vt:lpstr>Una propuesta de inversión en marketing es:</vt:lpstr>
      <vt:lpstr>Puntos a trabajar</vt:lpstr>
      <vt:lpstr>Resumen ejecutivo</vt:lpstr>
      <vt:lpstr>Análisis del mercado</vt:lpstr>
      <vt:lpstr>Objetivos de marketing</vt:lpstr>
      <vt:lpstr>Estrategias de marketing</vt:lpstr>
      <vt:lpstr>Plan de acción</vt:lpstr>
      <vt:lpstr>Presupuesto</vt:lpstr>
      <vt:lpstr>Conclusiones y recomendaciones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Propuesta de inversión en marketing.</dc:title>
  <dc:creator>Abdiel Aldana</dc:creator>
  <cp:lastModifiedBy>Abdiel</cp:lastModifiedBy>
  <cp:revision>3</cp:revision>
  <dcterms:created xsi:type="dcterms:W3CDTF">2023-03-02T23:28:33Z</dcterms:created>
  <dcterms:modified xsi:type="dcterms:W3CDTF">2023-07-05T22:25:00Z</dcterms:modified>
</cp:coreProperties>
</file>